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10.png" ContentType="image/png"/>
  <Override PartName="/ppt/media/image46.png" ContentType="image/png"/>
  <Override PartName="/ppt/media/image11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42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A96161-C90E-4A02-A70C-C5A74DDF1F8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56E54BD-0787-4381-AC07-44E9A3C09C3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51EE83-744E-4E4A-88F9-64122D857C1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84A917-6976-4124-B50C-B9A96E8F558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881925-D3F8-4D36-B535-B497FB0B69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E61BF8-AC5A-46F8-8FB7-83B9552876A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FC8D16-16B7-4B02-923B-7A838758569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D3B5C8-5DC9-4F6D-A862-43F81FB7FB5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E88435-AB72-44CD-945B-B2D25534B41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BCF6A8-ECC5-433D-9F78-011126E0688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FDB3D4-EAB5-4847-9D16-820648E6BF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624122-3D17-4EFD-92E7-41751F3FFF7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000" cy="26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120" cy="26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66FCDA4-A799-433C-B5CA-46339A8A9B6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120" cy="26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640" cy="51354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2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3320" cy="2833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760" cy="202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640" cy="5135400"/>
          </a:xfrm>
          <a:prstGeom prst="rect">
            <a:avLst/>
          </a:prstGeom>
          <a:ln w="0">
            <a:noFill/>
          </a:ln>
        </p:spPr>
      </p:pic>
      <p:sp>
        <p:nvSpPr>
          <p:cNvPr id="247" name="Прямоугольник 5"/>
          <p:cNvSpPr/>
          <p:nvPr/>
        </p:nvSpPr>
        <p:spPr>
          <a:xfrm>
            <a:off x="1640880" y="4588920"/>
            <a:ext cx="299124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48" name="Изображение 40"/>
          <p:cNvSpPr/>
          <p:nvPr/>
        </p:nvSpPr>
        <p:spPr>
          <a:xfrm>
            <a:off x="867240" y="3587040"/>
            <a:ext cx="249120" cy="2491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600" cy="1125720"/>
          </a:xfrm>
          <a:prstGeom prst="rect">
            <a:avLst/>
          </a:prstGeom>
          <a:ln w="0">
            <a:noFill/>
          </a:ln>
        </p:spPr>
      </p:pic>
      <p:sp>
        <p:nvSpPr>
          <p:cNvPr id="250" name=""/>
          <p:cNvSpPr/>
          <p:nvPr/>
        </p:nvSpPr>
        <p:spPr>
          <a:xfrm>
            <a:off x="466200" y="1728360"/>
            <a:ext cx="4731840" cy="101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640" cy="3556440"/>
            <a:chOff x="4756680" y="883800"/>
            <a:chExt cx="4463640" cy="35564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640" cy="3556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520"/>
              <a:ext cx="1731240" cy="27666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640" cy="17294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840"/>
            <a:ext cx="2385360" cy="35902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4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840" cy="34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360" cy="51354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360" y="2653560"/>
            <a:ext cx="2253240" cy="35902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480" cy="23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1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2024-08-28T10:06:25Z</dcterms:modified>
  <cp:revision>67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